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320" y="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45B-7C6F-480F-8B22-0642CE315867}" type="datetimeFigureOut">
              <a:rPr kumimoji="1" lang="ja-JP" altLang="en-US" smtClean="0"/>
              <a:t>2020/10/24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4FB1-BF03-4EE8-92E5-C0B98B52D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69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45B-7C6F-480F-8B22-0642CE315867}" type="datetimeFigureOut">
              <a:rPr kumimoji="1" lang="ja-JP" altLang="en-US" smtClean="0"/>
              <a:t>2020/10/24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4FB1-BF03-4EE8-92E5-C0B98B52D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61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45B-7C6F-480F-8B22-0642CE315867}" type="datetimeFigureOut">
              <a:rPr kumimoji="1" lang="ja-JP" altLang="en-US" smtClean="0"/>
              <a:t>2020/10/24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4FB1-BF03-4EE8-92E5-C0B98B52D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48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45B-7C6F-480F-8B22-0642CE315867}" type="datetimeFigureOut">
              <a:rPr kumimoji="1" lang="ja-JP" altLang="en-US" smtClean="0"/>
              <a:t>2020/10/24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4FB1-BF03-4EE8-92E5-C0B98B52D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80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45B-7C6F-480F-8B22-0642CE315867}" type="datetimeFigureOut">
              <a:rPr kumimoji="1" lang="ja-JP" altLang="en-US" smtClean="0"/>
              <a:t>2020/10/24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4FB1-BF03-4EE8-92E5-C0B98B52D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28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45B-7C6F-480F-8B22-0642CE315867}" type="datetimeFigureOut">
              <a:rPr kumimoji="1" lang="ja-JP" altLang="en-US" smtClean="0"/>
              <a:t>2020/10/24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4FB1-BF03-4EE8-92E5-C0B98B52D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97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45B-7C6F-480F-8B22-0642CE315867}" type="datetimeFigureOut">
              <a:rPr kumimoji="1" lang="ja-JP" altLang="en-US" smtClean="0"/>
              <a:t>2020/10/24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4FB1-BF03-4EE8-92E5-C0B98B52D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85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45B-7C6F-480F-8B22-0642CE315867}" type="datetimeFigureOut">
              <a:rPr kumimoji="1" lang="ja-JP" altLang="en-US" smtClean="0"/>
              <a:t>2020/10/24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4FB1-BF03-4EE8-92E5-C0B98B52D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9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45B-7C6F-480F-8B22-0642CE315867}" type="datetimeFigureOut">
              <a:rPr kumimoji="1" lang="ja-JP" altLang="en-US" smtClean="0"/>
              <a:t>2020/10/24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4FB1-BF03-4EE8-92E5-C0B98B52D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64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45B-7C6F-480F-8B22-0642CE315867}" type="datetimeFigureOut">
              <a:rPr kumimoji="1" lang="ja-JP" altLang="en-US" smtClean="0"/>
              <a:t>2020/10/24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4FB1-BF03-4EE8-92E5-C0B98B52D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62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F45B-7C6F-480F-8B22-0642CE315867}" type="datetimeFigureOut">
              <a:rPr kumimoji="1" lang="ja-JP" altLang="en-US" smtClean="0"/>
              <a:t>2020/10/24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4FB1-BF03-4EE8-92E5-C0B98B52D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68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F45B-7C6F-480F-8B22-0642CE315867}" type="datetimeFigureOut">
              <a:rPr kumimoji="1" lang="ja-JP" altLang="en-US" smtClean="0"/>
              <a:t>2020/10/24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64FB1-BF03-4EE8-92E5-C0B98B52D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46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2812289-208E-4217-96F2-C2E7FFB7DBE1}"/>
              </a:ext>
            </a:extLst>
          </p:cNvPr>
          <p:cNvSpPr/>
          <p:nvPr/>
        </p:nvSpPr>
        <p:spPr>
          <a:xfrm>
            <a:off x="-24021" y="-53788"/>
            <a:ext cx="10715834" cy="10431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757B6E-31C2-4426-9181-8FC957F417FF}"/>
              </a:ext>
            </a:extLst>
          </p:cNvPr>
          <p:cNvSpPr txBox="1"/>
          <p:nvPr/>
        </p:nvSpPr>
        <p:spPr>
          <a:xfrm>
            <a:off x="2111652" y="230281"/>
            <a:ext cx="6517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水素吸入器　機器レンタルプラン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03B7E9-6955-4895-9345-7FE8F15DA89D}"/>
              </a:ext>
            </a:extLst>
          </p:cNvPr>
          <p:cNvSpPr txBox="1"/>
          <p:nvPr/>
        </p:nvSpPr>
        <p:spPr>
          <a:xfrm>
            <a:off x="730504" y="2122232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15000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税抜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39A9F0-84F8-4058-9869-544511213F8C}"/>
              </a:ext>
            </a:extLst>
          </p:cNvPr>
          <p:cNvSpPr txBox="1"/>
          <p:nvPr/>
        </p:nvSpPr>
        <p:spPr>
          <a:xfrm>
            <a:off x="5642306" y="5058101"/>
            <a:ext cx="4905134" cy="21236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共通項目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別途規定のレンタル規約への同意が必須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身分証明書のコピーの提出が必須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最低契約期間　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-7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年の利用後は同一機器を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円で購入可能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-4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年の利用後は同一機器を特別価格で購入可能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個人の自宅利用限定（商用利用禁止）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転貸禁止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93F0794-7B5F-4D18-98C5-0769455F708B}"/>
              </a:ext>
            </a:extLst>
          </p:cNvPr>
          <p:cNvSpPr txBox="1"/>
          <p:nvPr/>
        </p:nvSpPr>
        <p:spPr>
          <a:xfrm>
            <a:off x="397422" y="4761156"/>
            <a:ext cx="421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Plan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月額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10000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 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税抜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F753DB-E6C1-441D-845C-C6CE9C78AFE6}"/>
              </a:ext>
            </a:extLst>
          </p:cNvPr>
          <p:cNvSpPr txBox="1"/>
          <p:nvPr/>
        </p:nvSpPr>
        <p:spPr>
          <a:xfrm>
            <a:off x="397422" y="5576858"/>
            <a:ext cx="4657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Plan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初期費用　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 　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月額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9000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 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税抜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28D6658-6E1C-4C57-8A4F-64974FC38674}"/>
              </a:ext>
            </a:extLst>
          </p:cNvPr>
          <p:cNvSpPr txBox="1"/>
          <p:nvPr/>
        </p:nvSpPr>
        <p:spPr>
          <a:xfrm>
            <a:off x="211872" y="3830303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難病・ガンにお悩みの方専用特別価格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09A70D7-3BCD-4CA5-AD7A-CF3592D33385}"/>
              </a:ext>
            </a:extLst>
          </p:cNvPr>
          <p:cNvSpPr txBox="1"/>
          <p:nvPr/>
        </p:nvSpPr>
        <p:spPr>
          <a:xfrm>
            <a:off x="259406" y="1256697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通常レンタルプラン</a:t>
            </a:r>
          </a:p>
        </p:txBody>
      </p:sp>
      <p:pic>
        <p:nvPicPr>
          <p:cNvPr id="22" name="図 21" descr="座る, 夕日, 太陽, 光 が含まれている画像&#10;&#10;自動的に生成された説明">
            <a:extLst>
              <a:ext uri="{FF2B5EF4-FFF2-40B4-BE49-F238E27FC236}">
                <a16:creationId xmlns:a16="http://schemas.microsoft.com/office/drawing/2014/main" id="{3B7E49B7-F286-45D2-B99C-C5130A99A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6" t="24962" b="66422"/>
          <a:stretch/>
        </p:blipFill>
        <p:spPr>
          <a:xfrm>
            <a:off x="149332" y="1574418"/>
            <a:ext cx="2713137" cy="130633"/>
          </a:xfrm>
          <a:prstGeom prst="rect">
            <a:avLst/>
          </a:prstGeom>
        </p:spPr>
      </p:pic>
      <p:pic>
        <p:nvPicPr>
          <p:cNvPr id="24" name="図 23" descr="座る, 夕日, 太陽, 光 が含まれている画像&#10;&#10;自動的に生成された説明">
            <a:extLst>
              <a:ext uri="{FF2B5EF4-FFF2-40B4-BE49-F238E27FC236}">
                <a16:creationId xmlns:a16="http://schemas.microsoft.com/office/drawing/2014/main" id="{BFB96262-FF49-4105-B066-A2AD8ECFD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6" t="24962" b="66422"/>
          <a:stretch/>
        </p:blipFill>
        <p:spPr>
          <a:xfrm>
            <a:off x="149332" y="4230413"/>
            <a:ext cx="4158919" cy="13063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2BBD517-149A-44CF-9C79-82C767BDBCBD}"/>
              </a:ext>
            </a:extLst>
          </p:cNvPr>
          <p:cNvSpPr txBox="1"/>
          <p:nvPr/>
        </p:nvSpPr>
        <p:spPr>
          <a:xfrm>
            <a:off x="1685983" y="6630319"/>
            <a:ext cx="418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自己申告のみで証明不要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主たる契約者の家族が該当でも可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 descr="電子機器 が含まれている画像&#10;&#10;自動的に生成された説明">
            <a:extLst>
              <a:ext uri="{FF2B5EF4-FFF2-40B4-BE49-F238E27FC236}">
                <a16:creationId xmlns:a16="http://schemas.microsoft.com/office/drawing/2014/main" id="{C21B7D74-B2C9-41D1-B71A-9AA6A426D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93" y="1490316"/>
            <a:ext cx="3526644" cy="3526644"/>
          </a:xfrm>
          <a:prstGeom prst="rect">
            <a:avLst/>
          </a:prstGeom>
        </p:spPr>
      </p:pic>
      <p:pic>
        <p:nvPicPr>
          <p:cNvPr id="3" name="図 2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FB7A8E2-212E-442A-A7C9-D8A18CC21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79" y="7164587"/>
            <a:ext cx="1233471" cy="3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37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143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 </dc:creator>
  <cp:lastModifiedBy> </cp:lastModifiedBy>
  <cp:revision>16</cp:revision>
  <dcterms:created xsi:type="dcterms:W3CDTF">2020-10-24T02:24:10Z</dcterms:created>
  <dcterms:modified xsi:type="dcterms:W3CDTF">2020-10-24T05:22:40Z</dcterms:modified>
</cp:coreProperties>
</file>