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3006" y="8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1F19A-4AC4-434A-80A3-8B187913AD7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4069F-D435-4673-BB57-7F43AD429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793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3DDA5E-7D62-4DE4-B394-E8A39FCBFA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74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57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42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88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9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5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08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05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65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38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38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91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29A1C-C8DB-42EB-921F-AA3EB693DF9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1390-E15B-4F6C-91B6-A76A29CC8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98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84DE1A-6549-49D9-A5D3-92857789DFF4}"/>
              </a:ext>
            </a:extLst>
          </p:cNvPr>
          <p:cNvSpPr/>
          <p:nvPr/>
        </p:nvSpPr>
        <p:spPr>
          <a:xfrm>
            <a:off x="350837" y="388422"/>
            <a:ext cx="6858000" cy="65170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02B08F-4AEB-4951-A2A7-614F9BCF665C}"/>
              </a:ext>
            </a:extLst>
          </p:cNvPr>
          <p:cNvSpPr txBox="1"/>
          <p:nvPr/>
        </p:nvSpPr>
        <p:spPr>
          <a:xfrm>
            <a:off x="2937657" y="48612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料金プラン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DBE5B9-1B04-4310-9F5D-C2EA8EE9467A}"/>
              </a:ext>
            </a:extLst>
          </p:cNvPr>
          <p:cNvSpPr txBox="1"/>
          <p:nvPr/>
        </p:nvSpPr>
        <p:spPr>
          <a:xfrm>
            <a:off x="350837" y="1071093"/>
            <a:ext cx="6902852" cy="5070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エリア最安値*</a:t>
            </a:r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】1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回　</a:t>
            </a:r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\1000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～　</a:t>
            </a:r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通い放題　</a:t>
            </a:r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\5000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15E6850-B92E-4F2A-9795-25D9D8A19248}"/>
              </a:ext>
            </a:extLst>
          </p:cNvPr>
          <p:cNvSpPr txBox="1"/>
          <p:nvPr/>
        </p:nvSpPr>
        <p:spPr>
          <a:xfrm>
            <a:off x="5785685" y="1544300"/>
            <a:ext cx="14647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月現在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D00F94A-8A10-4FF6-86DA-ACE34A3CB8CB}"/>
              </a:ext>
            </a:extLst>
          </p:cNvPr>
          <p:cNvSpPr/>
          <p:nvPr/>
        </p:nvSpPr>
        <p:spPr>
          <a:xfrm>
            <a:off x="455851" y="8476484"/>
            <a:ext cx="6687163" cy="1716403"/>
          </a:xfrm>
          <a:prstGeom prst="rect">
            <a:avLst/>
          </a:prstGeom>
          <a:solidFill>
            <a:srgbClr val="F2F2F2">
              <a:alpha val="25882"/>
            </a:srgb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注意事項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&gt;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回あたりカニューラ代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税込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が別途必要となります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提供時間は火曜日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~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金曜日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12:00-18:00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（最終受付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17:00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）となります。</a:t>
            </a:r>
            <a:b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（施術と同時吸入の場合は制限がありません）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機器の連続使用時間が最大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推奨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のため冷却時間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(30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をお待ちいただく可能性がございます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B04BF005-8001-4392-AF14-E44303AB64F3}"/>
              </a:ext>
            </a:extLst>
          </p:cNvPr>
          <p:cNvCxnSpPr/>
          <p:nvPr/>
        </p:nvCxnSpPr>
        <p:spPr>
          <a:xfrm>
            <a:off x="2884003" y="1826409"/>
            <a:ext cx="1742441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3D3D976D-2382-4CDE-9D23-3E0B41A70BBC}"/>
              </a:ext>
            </a:extLst>
          </p:cNvPr>
          <p:cNvCxnSpPr/>
          <p:nvPr/>
        </p:nvCxnSpPr>
        <p:spPr>
          <a:xfrm>
            <a:off x="2884003" y="2396820"/>
            <a:ext cx="1742441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F948F29-CBEF-45F0-B60C-ABB5BC483053}"/>
              </a:ext>
            </a:extLst>
          </p:cNvPr>
          <p:cNvSpPr txBox="1"/>
          <p:nvPr/>
        </p:nvSpPr>
        <p:spPr>
          <a:xfrm>
            <a:off x="3214869" y="1956141"/>
            <a:ext cx="1594530" cy="393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単回利用</a:t>
            </a:r>
            <a:endParaRPr lang="ja-JP" altLang="en-US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F85E6E7-2EED-4B6E-91E9-24166E1D0624}"/>
              </a:ext>
            </a:extLst>
          </p:cNvPr>
          <p:cNvSpPr txBox="1"/>
          <p:nvPr/>
        </p:nvSpPr>
        <p:spPr>
          <a:xfrm>
            <a:off x="2867004" y="2402967"/>
            <a:ext cx="2108354" cy="2241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　　￥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50000"/>
              </a:lnSpc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　　￥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50000"/>
              </a:lnSpc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　　￥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2500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79BF6A7B-A76B-4D6B-8618-2C8E72E8478F}"/>
              </a:ext>
            </a:extLst>
          </p:cNvPr>
          <p:cNvCxnSpPr/>
          <p:nvPr/>
        </p:nvCxnSpPr>
        <p:spPr>
          <a:xfrm>
            <a:off x="2884003" y="5046370"/>
            <a:ext cx="1742441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3D65B29A-0106-4F9C-9553-F95887C4B590}"/>
              </a:ext>
            </a:extLst>
          </p:cNvPr>
          <p:cNvCxnSpPr/>
          <p:nvPr/>
        </p:nvCxnSpPr>
        <p:spPr>
          <a:xfrm>
            <a:off x="2884003" y="5616781"/>
            <a:ext cx="1742441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DF93E83-658E-4DBE-AEDC-AAC3D099B724}"/>
              </a:ext>
            </a:extLst>
          </p:cNvPr>
          <p:cNvSpPr txBox="1"/>
          <p:nvPr/>
        </p:nvSpPr>
        <p:spPr>
          <a:xfrm>
            <a:off x="3200134" y="5169818"/>
            <a:ext cx="1594530" cy="393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通い放題</a:t>
            </a:r>
            <a:endParaRPr lang="ja-JP" altLang="en-US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D59E842-665B-459D-907A-4D85787F5809}"/>
              </a:ext>
            </a:extLst>
          </p:cNvPr>
          <p:cNvSpPr txBox="1"/>
          <p:nvPr/>
        </p:nvSpPr>
        <p:spPr>
          <a:xfrm>
            <a:off x="2039912" y="5616627"/>
            <a:ext cx="3863340" cy="2311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営業日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　　月額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\5000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税込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ct val="250000"/>
              </a:lnSpc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営業日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　　月額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\8000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税込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ct val="250000"/>
              </a:lnSpc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営業日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　　月額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\9900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税込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E73A943-9921-4C50-B781-E49806EF1EBB}"/>
              </a:ext>
            </a:extLst>
          </p:cNvPr>
          <p:cNvSpPr txBox="1"/>
          <p:nvPr/>
        </p:nvSpPr>
        <p:spPr>
          <a:xfrm>
            <a:off x="2271078" y="8112221"/>
            <a:ext cx="58146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疲労度が高い方は水素吸入時間内、一部酸素を吸入することも可能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6968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168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 </dc:creator>
  <cp:lastModifiedBy> </cp:lastModifiedBy>
  <cp:revision>1</cp:revision>
  <dcterms:created xsi:type="dcterms:W3CDTF">2020-10-24T07:40:35Z</dcterms:created>
  <dcterms:modified xsi:type="dcterms:W3CDTF">2020-10-24T07:41:25Z</dcterms:modified>
</cp:coreProperties>
</file>